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62" r:id="rId6"/>
    <p:sldId id="261" r:id="rId7"/>
    <p:sldId id="260" r:id="rId8"/>
    <p:sldId id="25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9AFAA-55F1-4D8D-AB08-F3D6D22492DB}" type="datetimeFigureOut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BD246-CD07-41B8-838E-9690C3DDF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www.corporatesolution.co.in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 descr="CS LOGO cop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524000"/>
            <a:ext cx="5334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+91 9594441736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www.corporatesolution.co.in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+91 9594441736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Samay\Desktop\Seagram\mi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85800"/>
            <a:ext cx="8451114" cy="499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Ice Bucket : Size 12*13 , 1 </a:t>
            </a:r>
            <a:r>
              <a:rPr lang="en-US" b="1" dirty="0" err="1" smtClean="0">
                <a:solidFill>
                  <a:schemeClr val="tx1"/>
                </a:solidFill>
              </a:rPr>
              <a:t>Ltr</a:t>
            </a:r>
            <a:r>
              <a:rPr lang="en-US" b="1" dirty="0" smtClean="0">
                <a:solidFill>
                  <a:schemeClr val="tx1"/>
                </a:solidFill>
              </a:rPr>
              <a:t>—Price 195/-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+91 9594441736</a:t>
            </a: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tx1">
                    <a:tint val="75000"/>
                  </a:schemeClr>
                </a:solidFill>
              </a:rPr>
              <a:t>                                    </a:t>
            </a:r>
            <a:r>
              <a:rPr lang="en-US" sz="2800" dirty="0" smtClean="0">
                <a:solidFill>
                  <a:srgbClr val="00B050"/>
                </a:solidFill>
              </a:rPr>
              <a:t>www.corporatesolution.co.in</a:t>
            </a:r>
            <a:endParaRPr lang="en-US" sz="2800" dirty="0">
              <a:solidFill>
                <a:srgbClr val="00B05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Samay\Desktop\Seagram\ice buceket 3r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533400"/>
            <a:ext cx="4613617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Ice Bucket : Size 15 1/2*15 1/2 , 1.5 </a:t>
            </a:r>
            <a:r>
              <a:rPr lang="en-US" b="1" dirty="0" err="1" smtClean="0">
                <a:solidFill>
                  <a:schemeClr val="tx1"/>
                </a:solidFill>
              </a:rPr>
              <a:t>Ltr</a:t>
            </a:r>
            <a:r>
              <a:rPr lang="en-US" b="1" dirty="0" smtClean="0">
                <a:solidFill>
                  <a:schemeClr val="tx1"/>
                </a:solidFill>
              </a:rPr>
              <a:t>—Price 241/-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+91 9594441736                                     </a:t>
            </a:r>
            <a:r>
              <a:rPr lang="en-US" sz="2800" dirty="0">
                <a:solidFill>
                  <a:srgbClr val="00B050"/>
                </a:solidFill>
              </a:rPr>
              <a:t>www.corporatesolution.co.in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C:\Users\Samay\Desktop\Seagram\ice buceket pl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533400"/>
            <a:ext cx="3686175" cy="46724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Ice Bucket : Size 17*18 , 3 </a:t>
            </a:r>
            <a:r>
              <a:rPr lang="en-US" b="1" dirty="0" err="1" smtClean="0">
                <a:solidFill>
                  <a:schemeClr val="tx1"/>
                </a:solidFill>
              </a:rPr>
              <a:t>Ltr</a:t>
            </a:r>
            <a:r>
              <a:rPr lang="en-US" b="1" dirty="0" smtClean="0">
                <a:solidFill>
                  <a:schemeClr val="tx1"/>
                </a:solidFill>
              </a:rPr>
              <a:t>—Price 371/-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+91 9594441736                                     </a:t>
            </a:r>
            <a:r>
              <a:rPr lang="en-US" sz="2800" dirty="0">
                <a:solidFill>
                  <a:srgbClr val="00B050"/>
                </a:solidFill>
              </a:rPr>
              <a:t>www.corporatesolution.co.in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 descr="C:\Users\Samay\Desktop\Seagram\ice buceket side mog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533400"/>
            <a:ext cx="5562600" cy="5139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Tissue Stand :Round Rs -42/-,Triangular 65/-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+91 9594441736                                     </a:t>
            </a:r>
            <a:r>
              <a:rPr lang="en-US" sz="2800" dirty="0">
                <a:solidFill>
                  <a:srgbClr val="00B050"/>
                </a:solidFill>
              </a:rPr>
              <a:t>www.corporatesolution.co.in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 descr="C:\Users\Samay\Desktop\Seagram\nepkin ste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609600"/>
            <a:ext cx="7679373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15000"/>
            <a:ext cx="64008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.</a:t>
            </a:r>
            <a:r>
              <a:rPr lang="en-US" b="1" dirty="0" smtClean="0">
                <a:solidFill>
                  <a:schemeClr val="tx1"/>
                </a:solidFill>
              </a:rPr>
              <a:t> Wine Cooler : Size 12*18 ,—Price 163/-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+91 9594441736                                     </a:t>
            </a:r>
            <a:r>
              <a:rPr lang="en-US" sz="2800" dirty="0">
                <a:solidFill>
                  <a:srgbClr val="00B050"/>
                </a:solidFill>
              </a:rPr>
              <a:t>www.corporatesolution.co.in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46" name="Picture 2" descr="C:\Users\Samay\Desktop\Seagram\wine cool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609600"/>
            <a:ext cx="3276600" cy="50024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19800"/>
            <a:ext cx="6400800" cy="30480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Wine Cooler : Size 12*20 ,—Price 180/-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+91 9594441736                                     </a:t>
            </a:r>
            <a:r>
              <a:rPr lang="en-US" sz="2800" dirty="0">
                <a:solidFill>
                  <a:srgbClr val="00B050"/>
                </a:solidFill>
              </a:rPr>
              <a:t>www.corporatesolution.co.in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0" name="Picture 2" descr="C:\Users\Samay\Desktop\Seagram\wine coole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685800"/>
            <a:ext cx="3810000" cy="52522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Corporate Solution Confidential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00800"/>
            <a:ext cx="9144000" cy="457200"/>
          </a:xfrm>
          <a:solidFill>
            <a:schemeClr val="accent3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+91 9594441736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Rectangle 38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76517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Thank you!!!!!!!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Visit us at: www.corporatesolution.com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132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Corporate Solution Confidential</vt:lpstr>
      <vt:lpstr>Corporate Solution Confidential</vt:lpstr>
      <vt:lpstr>Corporate Solution Confidential</vt:lpstr>
      <vt:lpstr>Corporate Solution Confidential</vt:lpstr>
      <vt:lpstr>Corporate Solution Confidential</vt:lpstr>
      <vt:lpstr>Corporate Solution Confidential</vt:lpstr>
      <vt:lpstr>Corporate Solution Confidential</vt:lpstr>
      <vt:lpstr>Corporate Solution Confidential</vt:lpstr>
      <vt:lpstr>Corporate Solution Confidential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Solution Confidential</dc:title>
  <dc:creator>Samay</dc:creator>
  <cp:lastModifiedBy>Samay</cp:lastModifiedBy>
  <cp:revision>6</cp:revision>
  <dcterms:created xsi:type="dcterms:W3CDTF">2011-01-28T06:17:12Z</dcterms:created>
  <dcterms:modified xsi:type="dcterms:W3CDTF">2011-04-27T17:38:57Z</dcterms:modified>
</cp:coreProperties>
</file>